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59" r:id="rId6"/>
    <p:sldId id="279" r:id="rId7"/>
    <p:sldId id="278" r:id="rId8"/>
    <p:sldId id="27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6" autoAdjust="0"/>
    <p:restoredTop sz="94660"/>
  </p:normalViewPr>
  <p:slideViewPr>
    <p:cSldViewPr snapToGrid="0">
      <p:cViewPr varScale="1">
        <p:scale>
          <a:sx n="66" d="100"/>
          <a:sy n="66" d="100"/>
        </p:scale>
        <p:origin x="5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COMPUTER LANGUAGES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 dirty="0">
                <a:solidFill>
                  <a:schemeClr val="dk1"/>
                </a:solidFill>
              </a:rPr>
              <a:t>CLASS VII CH1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 dirty="0">
                <a:solidFill>
                  <a:schemeClr val="dk1"/>
                </a:solidFill>
              </a:rPr>
              <a:t>By: ASHISH RAY</a:t>
            </a:r>
            <a:endParaRPr lang="en-US" sz="3200" dirty="0"/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514546"/>
            <a:ext cx="10515599" cy="524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-US" sz="2800" dirty="0">
                <a:solidFill>
                  <a:srgbClr val="333333"/>
                </a:solidFill>
                <a:highlight>
                  <a:srgbClr val="FFFFFF"/>
                </a:highlight>
              </a:rPr>
              <a:t>Student could able to understand: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IN" sz="2800" dirty="0"/>
              <a:t>Learn to convert decimal to octal and vice versa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IN" sz="2800" dirty="0"/>
              <a:t>Learn about the octal number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IN" sz="2800" dirty="0"/>
              <a:t>Learn about the Hexadecimal no and reason why it is named as hexadecimal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IN" sz="2800" dirty="0"/>
              <a:t>Learn to convert decimal to hexadecimal and vice versa.</a:t>
            </a:r>
          </a:p>
          <a:p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67BF3-8722-4A71-A237-3451000DA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OCTAL NUMBER SYSTEM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BAAAF-EB9D-40F6-A2E3-AEB3E5454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Octal number system consist of 8 digits:0 to 7 , so its base is 8.</a:t>
            </a:r>
          </a:p>
          <a:p>
            <a:r>
              <a:rPr lang="en-US" sz="2400" dirty="0"/>
              <a:t>The procedure of converting octal to decimal is similar to ‘binary to decimal’ conversion.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C7B29576-A781-4406-BC88-866BBB22181A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30F26D-D722-4ACD-A813-773AEA84F2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493865"/>
            <a:ext cx="9268326" cy="193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7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C4621-81AD-4759-B039-B6BD5BAF4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HEXADECIMAL NUMBER SYSTEM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A42AFA2-F5B4-4426-8E17-9E7614155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2400" dirty="0"/>
              <a:t>This number system consist of 16 digits:0-9 and the letters A-F, its base is 16.</a:t>
            </a:r>
          </a:p>
          <a:p>
            <a:r>
              <a:rPr lang="en-IN" sz="2400" dirty="0"/>
              <a:t>.Where A-F represents the digits 10 to 15 with the base 16. so this Number system is also known as Hex, where Hex=6 and Decimal=10 so it is called Hexadecimal.</a:t>
            </a:r>
          </a:p>
          <a:p>
            <a:r>
              <a:rPr lang="en-IN" sz="2400" dirty="0"/>
              <a:t>The procedure of converting hexadecimal to decimal is similar as only you have to change the base.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3CA1E44-3079-47B8-B905-2B3CC2EF99BD}"/>
              </a:ext>
            </a:extLst>
          </p:cNvPr>
          <p:cNvSpPr/>
          <p:nvPr/>
        </p:nvSpPr>
        <p:spPr>
          <a:xfrm>
            <a:off x="10492339" y="13840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904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cs typeface="Calibri"/>
                <a:sym typeface="Calibri"/>
              </a:rPr>
              <a:t>HEX TO DECIMAL CONVERSION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BC34FF-9AE7-4AA3-ADDC-9D0F281BEC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E88DD5-106B-4175-AB92-EC5ABF5791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36" y="1424436"/>
            <a:ext cx="10930128" cy="475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06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err="1">
                <a:solidFill>
                  <a:srgbClr val="FF0000"/>
                </a:solidFill>
              </a:rPr>
              <a:t>Recaptulation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10000"/>
              </a:lnSpc>
            </a:pPr>
            <a:r>
              <a:rPr lang="en-IN" sz="2000" dirty="0"/>
              <a:t>The base of octal no is 8 because it consist of eight digit 0 to 7</a:t>
            </a:r>
          </a:p>
          <a:p>
            <a:pPr>
              <a:lnSpc>
                <a:spcPct val="210000"/>
              </a:lnSpc>
            </a:pPr>
            <a:r>
              <a:rPr lang="en-IN" sz="2000" dirty="0"/>
              <a:t>The conversion of decimal to octal procedure is same as you have only use the base of octal as 8.</a:t>
            </a:r>
          </a:p>
          <a:p>
            <a:pPr>
              <a:lnSpc>
                <a:spcPct val="210000"/>
              </a:lnSpc>
            </a:pPr>
            <a:r>
              <a:rPr lang="en-IN" sz="2000" dirty="0"/>
              <a:t>The base or radix of hexadecimal no is 16 as it use 16 digit 0 to 15 where first 10 digit is 0 to 9 which is decimal and 10 to 15 is called hex as 10 is A, 11is B, !2 is C, 13 is D, 14 is E, 15 is F</a:t>
            </a:r>
          </a:p>
          <a:p>
            <a:pPr>
              <a:lnSpc>
                <a:spcPct val="210000"/>
              </a:lnSpc>
            </a:pPr>
            <a:r>
              <a:rPr lang="en-IN" sz="2000" dirty="0"/>
              <a:t>Decimal to hexadecimal conversion is same decimal to binary only change is base. </a:t>
            </a:r>
          </a:p>
          <a:p>
            <a:pPr marL="0" indent="0">
              <a:buNone/>
            </a:pPr>
            <a:endParaRPr lang="en-IN" sz="2000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29724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C69BA-5341-41EC-ABC7-9A8970D7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HOME ASSIGNMENT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4CA5C-26CE-4344-9D48-FD91B4A24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i="0" dirty="0">
                <a:solidFill>
                  <a:srgbClr val="3A3A3A"/>
                </a:solidFill>
                <a:effectLst/>
              </a:rPr>
              <a:t>Convert the following binary numbers to octal form.</a:t>
            </a:r>
            <a:br>
              <a:rPr lang="en-US" sz="2400" b="1" i="0" dirty="0">
                <a:solidFill>
                  <a:srgbClr val="3A3A3A"/>
                </a:solidFill>
                <a:effectLst/>
              </a:rPr>
            </a:br>
            <a:r>
              <a:rPr lang="en-US" sz="2400" i="0" dirty="0">
                <a:solidFill>
                  <a:srgbClr val="3A3A3A"/>
                </a:solidFill>
                <a:effectLst/>
              </a:rPr>
              <a:t>1. </a:t>
            </a:r>
            <a:r>
              <a:rPr lang="en-IN" sz="2400" b="0" i="0" dirty="0">
                <a:solidFill>
                  <a:srgbClr val="3A3A3A"/>
                </a:solidFill>
                <a:effectLst/>
              </a:rPr>
              <a:t>10110100</a:t>
            </a:r>
            <a:r>
              <a:rPr lang="en-IN" sz="2400" b="0" i="0" baseline="-25000" dirty="0">
                <a:solidFill>
                  <a:srgbClr val="3A3A3A"/>
                </a:solidFill>
                <a:effectLst/>
              </a:rPr>
              <a:t>2</a:t>
            </a:r>
          </a:p>
          <a:p>
            <a:pPr marL="0" indent="0">
              <a:buNone/>
            </a:pPr>
            <a:r>
              <a:rPr lang="en-IN" sz="2400" b="0" i="0" dirty="0">
                <a:solidFill>
                  <a:srgbClr val="3A3A3A"/>
                </a:solidFill>
                <a:effectLst/>
              </a:rPr>
              <a:t>   2. 110001</a:t>
            </a:r>
            <a:r>
              <a:rPr lang="en-IN" sz="2400" b="0" i="0" baseline="-25000" dirty="0">
                <a:solidFill>
                  <a:srgbClr val="3A3A3A"/>
                </a:solidFill>
                <a:effectLst/>
              </a:rPr>
              <a:t>2</a:t>
            </a:r>
          </a:p>
          <a:p>
            <a:pPr marL="0" indent="0" algn="l">
              <a:buNone/>
            </a:pPr>
            <a:r>
              <a:rPr lang="en-US" sz="2400" b="1" i="0" dirty="0">
                <a:solidFill>
                  <a:srgbClr val="3A3A3A"/>
                </a:solidFill>
                <a:effectLst/>
              </a:rPr>
              <a:t>Convert the following binary numbers to hex form.</a:t>
            </a:r>
            <a:endParaRPr lang="en-US" sz="2400" b="0" i="0" dirty="0">
              <a:solidFill>
                <a:srgbClr val="3A3A3A"/>
              </a:solidFill>
              <a:effectLst/>
            </a:endParaRPr>
          </a:p>
          <a:p>
            <a:pPr algn="l"/>
            <a:r>
              <a:rPr lang="en-US" sz="2400" b="0" i="0" dirty="0">
                <a:solidFill>
                  <a:srgbClr val="3A3A3A"/>
                </a:solidFill>
                <a:effectLst/>
              </a:rPr>
              <a:t>Q.1) 1010001100</a:t>
            </a:r>
          </a:p>
          <a:p>
            <a:pPr marL="0" indent="0">
              <a:buNone/>
            </a:pPr>
            <a:r>
              <a:rPr lang="en-IN" sz="2400" b="0" i="0">
                <a:solidFill>
                  <a:srgbClr val="3A3A3A"/>
                </a:solidFill>
                <a:effectLst/>
              </a:rPr>
              <a:t>       2</a:t>
            </a:r>
            <a:r>
              <a:rPr lang="en-IN" sz="2400" b="0" i="0" dirty="0">
                <a:solidFill>
                  <a:srgbClr val="3A3A3A"/>
                </a:solidFill>
                <a:effectLst/>
              </a:rPr>
              <a:t>. 100111011111</a:t>
            </a:r>
          </a:p>
          <a:p>
            <a:pPr marL="0" indent="0">
              <a:buNone/>
            </a:pPr>
            <a:r>
              <a:rPr lang="en-US" sz="2400" b="1" i="0" dirty="0">
                <a:solidFill>
                  <a:srgbClr val="3A3A3A"/>
                </a:solidFill>
                <a:effectLst/>
              </a:rPr>
              <a:t>Convert the following decimal numbers to hex form.</a:t>
            </a:r>
          </a:p>
          <a:p>
            <a:pPr>
              <a:buAutoNum type="arabicPeriod"/>
            </a:pPr>
            <a:r>
              <a:rPr lang="en-US" sz="2400" b="1" dirty="0">
                <a:solidFill>
                  <a:srgbClr val="3A3A3A"/>
                </a:solidFill>
              </a:rPr>
              <a:t>(345)</a:t>
            </a:r>
            <a:r>
              <a:rPr lang="en-US" sz="2400" b="1" baseline="-25000" dirty="0">
                <a:solidFill>
                  <a:srgbClr val="3A3A3A"/>
                </a:solidFill>
              </a:rPr>
              <a:t>10</a:t>
            </a:r>
            <a:r>
              <a:rPr lang="en-US" sz="2400" b="1" dirty="0">
                <a:solidFill>
                  <a:srgbClr val="3A3A3A"/>
                </a:solidFill>
              </a:rPr>
              <a:t>=(------)</a:t>
            </a:r>
            <a:r>
              <a:rPr lang="en-US" sz="2400" b="1" baseline="-25000" dirty="0">
                <a:solidFill>
                  <a:srgbClr val="3A3A3A"/>
                </a:solidFill>
              </a:rPr>
              <a:t>16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9E6CE46-38D5-43A4-BCD8-35495501D240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4972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1555</TotalTime>
  <Words>340</Words>
  <Application>Microsoft Office PowerPoint</Application>
  <PresentationFormat>Widescreen</PresentationFormat>
  <Paragraphs>37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Theme</vt:lpstr>
      <vt:lpstr>COMPUTER LANGUAGES</vt:lpstr>
      <vt:lpstr>LEARNING OUTCOME</vt:lpstr>
      <vt:lpstr>OCTAL NUMBER SYSTEM</vt:lpstr>
      <vt:lpstr>HEXADECIMAL NUMBER SYSTEM</vt:lpstr>
      <vt:lpstr>HEX TO DECIMAL CONVERSION</vt:lpstr>
      <vt:lpstr>Recaptulation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49</cp:revision>
  <dcterms:created xsi:type="dcterms:W3CDTF">2021-12-05T13:26:37Z</dcterms:created>
  <dcterms:modified xsi:type="dcterms:W3CDTF">2022-01-15T14:56:35Z</dcterms:modified>
</cp:coreProperties>
</file>